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12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1FDF62-D9FE-46F4-94D8-595DC4E05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B235885-4A81-46E5-8EFE-CE3744075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44192C8-4FE2-4ADD-9563-AFCE157B3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4EE5-482E-4110-AE49-3E771B100D68}" type="datetimeFigureOut">
              <a:rPr kumimoji="1" lang="ja-JP" altLang="en-US" smtClean="0"/>
              <a:t>2019/10/17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9E8C06-41E0-4BD4-8543-0981910FF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9B2E0C1-9974-4A58-B3EB-F42EB62EE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ABE5-933D-4C11-8BD9-DFC4027C52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8784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6C5DE7-0C74-40BF-88D3-D83015E52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03E9435-1760-4336-B0FF-D7C2D571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FF5D712-8C3B-462C-A018-78F16FF25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4EE5-482E-4110-AE49-3E771B100D68}" type="datetimeFigureOut">
              <a:rPr kumimoji="1" lang="ja-JP" altLang="en-US" smtClean="0"/>
              <a:t>2019/10/17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FEB05AC-A535-4FF5-BD97-486B17D4D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B8AF5E3-DF93-47D2-A21C-32B528D72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ABE5-933D-4C11-8BD9-DFC4027C52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2317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EBA48D5-005B-4162-BC44-6B3649CF75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2BA89E0-5D23-48BC-9252-665230173E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970C7E7-C715-4234-879C-C5C89E255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4EE5-482E-4110-AE49-3E771B100D68}" type="datetimeFigureOut">
              <a:rPr kumimoji="1" lang="ja-JP" altLang="en-US" smtClean="0"/>
              <a:t>2019/10/17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CAD6054-379F-4736-AF3C-ABB84C5A6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41C2A11-59CB-49E8-8F22-A87ED370B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ABE5-933D-4C11-8BD9-DFC4027C52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4065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615363-9D06-4B8C-BBA1-88D96156F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94249F6-CCD0-4A33-8077-7952866F4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371A029-1314-4010-B3CD-B23001FB0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4EE5-482E-4110-AE49-3E771B100D68}" type="datetimeFigureOut">
              <a:rPr kumimoji="1" lang="ja-JP" altLang="en-US" smtClean="0"/>
              <a:t>2019/10/17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DDB2AD2-8047-446B-9BF4-7D5329C71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382220E-EBDA-4F54-9C02-0BCFE39B9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ABE5-933D-4C11-8BD9-DFC4027C52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5841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136D43-D2AC-46C9-A5CB-4A6A282E8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A2A143-0554-43E5-AFCE-75C0EBAD5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ECAA199-8408-4FB3-86C3-F341B9DC8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4EE5-482E-4110-AE49-3E771B100D68}" type="datetimeFigureOut">
              <a:rPr kumimoji="1" lang="ja-JP" altLang="en-US" smtClean="0"/>
              <a:t>2019/10/17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9D99A68-89D7-4C11-84DE-0BA9EE208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D4EDBD0-E7DC-4D5D-B44A-F8BC5564C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ABE5-933D-4C11-8BD9-DFC4027C52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6923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79FCFC-F3B1-41BE-8FA7-DFB1FFC6F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39F0C91-435B-4DB2-8D60-45C39035F5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4D6E9E5-0749-46DD-8C67-445C52FA6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A46B21-F4DC-41ED-B720-037E36E4D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4EE5-482E-4110-AE49-3E771B100D68}" type="datetimeFigureOut">
              <a:rPr kumimoji="1" lang="ja-JP" altLang="en-US" smtClean="0"/>
              <a:t>2019/10/17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B7FA95A-E055-4E24-9FFF-855E401B8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138E016-35EF-4DBD-9CAE-2C77E09E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ABE5-933D-4C11-8BD9-DFC4027C52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872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1BB0C5-7900-49E9-84BA-015B5D193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081C67B-689D-40A1-ACD4-82643A4BED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6B2CAAA-53BB-47E7-825B-D82EFBF0E3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4B055B2-2E96-4A53-AC8C-9AF0AC1163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02EF457-1B26-4FB0-A2B7-6193BF6F29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7A22923-C3C4-4298-9D97-2CD9C2504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4EE5-482E-4110-AE49-3E771B100D68}" type="datetimeFigureOut">
              <a:rPr kumimoji="1" lang="ja-JP" altLang="en-US" smtClean="0"/>
              <a:t>2019/10/17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B6E8E32-4342-44FF-AA39-9D1F63222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9BE80B2-0EFE-425E-A045-399529F16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ABE5-933D-4C11-8BD9-DFC4027C52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90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AC948B-AF13-47BB-812D-C315EDFE0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EDD09A5-86A6-4087-941A-80D42796A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4EE5-482E-4110-AE49-3E771B100D68}" type="datetimeFigureOut">
              <a:rPr kumimoji="1" lang="ja-JP" altLang="en-US" smtClean="0"/>
              <a:t>2019/10/17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94CA030-B4A7-4C54-9560-E97CEFB42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E60FAA2-7491-49EF-B6DF-69DCDC5A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ABE5-933D-4C11-8BD9-DFC4027C52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6973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2CAAB05-80F8-451E-A32D-5D95EEC02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4EE5-482E-4110-AE49-3E771B100D68}" type="datetimeFigureOut">
              <a:rPr kumimoji="1" lang="ja-JP" altLang="en-US" smtClean="0"/>
              <a:t>2019/10/17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16E2C76-611C-4074-A9E9-3D697E34C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DBA141D-CD18-4440-A815-95EA10D8D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ABE5-933D-4C11-8BD9-DFC4027C52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1890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DFA63B-1076-4D54-96FE-2E0CB635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F4BD03D-4A17-4D88-8387-1117366B4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7D35877-70AA-49AC-B10F-9E5CED410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8442874-6305-4E85-BBB8-F1CC1AAB9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4EE5-482E-4110-AE49-3E771B100D68}" type="datetimeFigureOut">
              <a:rPr kumimoji="1" lang="ja-JP" altLang="en-US" smtClean="0"/>
              <a:t>2019/10/17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EC6FEA9-9E98-486E-B283-5E980FC9F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8B66F0B-2409-436B-9B68-5DD8B5143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ABE5-933D-4C11-8BD9-DFC4027C52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0454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F312B5-86FA-42EE-9170-E1B0A8106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483CAB6-F1AF-4714-83D1-6D86282ECE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F6FED0A-90BE-4AC9-951A-A44163090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A93E5F4-7165-49C8-8BF2-E5F577C59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4EE5-482E-4110-AE49-3E771B100D68}" type="datetimeFigureOut">
              <a:rPr kumimoji="1" lang="ja-JP" altLang="en-US" smtClean="0"/>
              <a:t>2019/10/17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B3A06C8-7BE6-42FC-91BC-CA944196E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7CA194-CCB1-4FEB-80BB-672D02768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ABE5-933D-4C11-8BD9-DFC4027C52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648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0D56F98-B6C2-4A04-BE6C-FF009F4EE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A297FF7-3D71-4201-90A5-A11DD8045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68E3D51-3116-43F1-9F4F-2E26B780C6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54EE5-482E-4110-AE49-3E771B100D68}" type="datetimeFigureOut">
              <a:rPr kumimoji="1" lang="ja-JP" altLang="en-US" smtClean="0"/>
              <a:t>2019/10/17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D017E61-CE9B-47A0-BD02-8A7D276D7D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225732E-43A5-470A-8FAA-C7B0875A4A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BABE5-933D-4C11-8BD9-DFC4027C52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9102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4B5DCC-DC21-42A3-B96A-FD06EF101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33927"/>
            <a:ext cx="7886700" cy="490904"/>
          </a:xfrm>
        </p:spPr>
        <p:txBody>
          <a:bodyPr>
            <a:spAutoFit/>
          </a:bodyPr>
          <a:lstStyle/>
          <a:p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創立</a:t>
            </a:r>
            <a:r>
              <a:rPr kumimoji="1"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60</a:t>
            </a:r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周年記念　シンポジウム</a:t>
            </a:r>
          </a:p>
        </p:txBody>
      </p:sp>
      <p:pic>
        <p:nvPicPr>
          <p:cNvPr id="1026" name="Picture 2" descr="地盤工学会 四国支部">
            <a:extLst>
              <a:ext uri="{FF2B5EF4-FFF2-40B4-BE49-F238E27FC236}">
                <a16:creationId xmlns:a16="http://schemas.microsoft.com/office/drawing/2014/main" id="{3059B967-43AC-49B1-AFBB-0D4A978DE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904" y="218827"/>
            <a:ext cx="26289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3B08A4E-3AE4-4EA5-815A-6C34D9C39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286" y="905427"/>
            <a:ext cx="3960235" cy="263912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7E1247DA-3913-4A5A-9874-E8144EE533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285" y="3799351"/>
            <a:ext cx="3960236" cy="263912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DDD36AE-BA00-4C0F-BE11-6FA4361A22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4" y="2062672"/>
            <a:ext cx="4447376" cy="296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78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4B5DCC-DC21-42A3-B96A-FD06EF101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33927"/>
            <a:ext cx="7886700" cy="490904"/>
          </a:xfrm>
        </p:spPr>
        <p:txBody>
          <a:bodyPr>
            <a:spAutoFit/>
          </a:bodyPr>
          <a:lstStyle/>
          <a:p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創立</a:t>
            </a:r>
            <a:r>
              <a:rPr kumimoji="1"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60</a:t>
            </a:r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周年記念　記念式典</a:t>
            </a:r>
          </a:p>
        </p:txBody>
      </p:sp>
      <p:pic>
        <p:nvPicPr>
          <p:cNvPr id="1026" name="Picture 2" descr="地盤工学会 四国支部">
            <a:extLst>
              <a:ext uri="{FF2B5EF4-FFF2-40B4-BE49-F238E27FC236}">
                <a16:creationId xmlns:a16="http://schemas.microsoft.com/office/drawing/2014/main" id="{3059B967-43AC-49B1-AFBB-0D4A978DE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904" y="218827"/>
            <a:ext cx="26289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C900866D-2ABD-447D-9C62-DE9371E7BC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26" y="915975"/>
            <a:ext cx="3217653" cy="214426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8B5954D-3D51-4A1F-8860-00C01CDD87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7215" y="915974"/>
            <a:ext cx="1552568" cy="214426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6706D9A-0540-4F8B-BC95-B7AD52EFBE4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3184" y="939931"/>
            <a:ext cx="3736427" cy="214426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4033206C-5304-4F29-8E8B-7251989DD69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026" y="3135402"/>
            <a:ext cx="3589668" cy="123281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F67D587C-945A-4F92-833D-BF82D858AD9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1716" y="3147380"/>
            <a:ext cx="3359340" cy="1232815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A9DD8874-EFFE-4772-851D-53FEFDEE87E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3422" y="4823924"/>
            <a:ext cx="3589668" cy="1255917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AC049629-A1D9-4F02-9B2F-1E91C939A5E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53827" y="3169906"/>
            <a:ext cx="1210895" cy="1199821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22A2300E-5A58-4B50-910D-34CD8FECE6B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6220" y="4648462"/>
            <a:ext cx="1488795" cy="1609387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7920077E-6B9B-47F5-96C6-9A701E473BA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026" y="4488353"/>
            <a:ext cx="3589668" cy="192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99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4B5DCC-DC21-42A3-B96A-FD06EF101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33927"/>
            <a:ext cx="7886700" cy="490904"/>
          </a:xfrm>
        </p:spPr>
        <p:txBody>
          <a:bodyPr>
            <a:spAutoFit/>
          </a:bodyPr>
          <a:lstStyle/>
          <a:p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創立</a:t>
            </a:r>
            <a:r>
              <a:rPr kumimoji="1"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60</a:t>
            </a:r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周年記念　祝賀会</a:t>
            </a:r>
          </a:p>
        </p:txBody>
      </p:sp>
      <p:pic>
        <p:nvPicPr>
          <p:cNvPr id="1026" name="Picture 2" descr="地盤工学会 四国支部">
            <a:extLst>
              <a:ext uri="{FF2B5EF4-FFF2-40B4-BE49-F238E27FC236}">
                <a16:creationId xmlns:a16="http://schemas.microsoft.com/office/drawing/2014/main" id="{3059B967-43AC-49B1-AFBB-0D4A978DE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904" y="218827"/>
            <a:ext cx="26289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2615F2A3-6059-4076-B7B5-966B0BAD44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593" y="939931"/>
            <a:ext cx="850974" cy="228223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1CD16EE-9FC0-4C9F-AC5F-07C54B5AD0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9289" y="939931"/>
            <a:ext cx="2245229" cy="226894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9C122A4-8ABE-444F-AD04-B20D38255C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744" y="939931"/>
            <a:ext cx="3424687" cy="228223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253974B6-E63C-41AE-86C3-695F3160173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593" y="3429000"/>
            <a:ext cx="4572000" cy="132415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3AA4C607-B60E-4D87-BF4C-47442054A4E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1426" y="3428999"/>
            <a:ext cx="1981033" cy="1324155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58522684-46B8-428D-BBC0-F46956AD3CF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3041" y="4986761"/>
            <a:ext cx="4605231" cy="149452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661C7475-D6C7-442A-BF29-8E903ED414C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593" y="4966726"/>
            <a:ext cx="1813383" cy="1514563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8DC823B8-5949-4F9C-B18D-67772F296B7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7051754" y="1358844"/>
            <a:ext cx="2238362" cy="1431115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E3FA9510-E23D-4866-9146-BE654A909DB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6991" y="4975001"/>
            <a:ext cx="1777652" cy="1493625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44C2D0C4-E4B3-4ED9-9A36-0D17E283AC6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610" y="3429001"/>
            <a:ext cx="1769630" cy="132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483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Words>12</Words>
  <Application>Microsoft Office PowerPoint</Application>
  <PresentationFormat>画面に合わせる (4:3)</PresentationFormat>
  <Paragraphs>3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メイリオ</vt:lpstr>
      <vt:lpstr>游ゴシック</vt:lpstr>
      <vt:lpstr>游ゴシック Light</vt:lpstr>
      <vt:lpstr>Arial</vt:lpstr>
      <vt:lpstr>Office テーマ</vt:lpstr>
      <vt:lpstr>創立60周年記念　シンポジウム</vt:lpstr>
      <vt:lpstr>創立60周年記念　記念式典</vt:lpstr>
      <vt:lpstr>創立60周年記念　祝賀会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創立60周年記念　シンポジウム</dc:title>
  <dc:creator>kinoshita</dc:creator>
  <cp:lastModifiedBy>kinoshita</cp:lastModifiedBy>
  <cp:revision>6</cp:revision>
  <dcterms:created xsi:type="dcterms:W3CDTF">2019-10-17T09:52:05Z</dcterms:created>
  <dcterms:modified xsi:type="dcterms:W3CDTF">2019-10-17T10:39:02Z</dcterms:modified>
</cp:coreProperties>
</file>