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7099300" cy="102346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5" autoAdjust="0"/>
    <p:restoredTop sz="94660"/>
  </p:normalViewPr>
  <p:slideViewPr>
    <p:cSldViewPr snapToGrid="0">
      <p:cViewPr varScale="1">
        <p:scale>
          <a:sx n="69" d="100"/>
          <a:sy n="69" d="100"/>
        </p:scale>
        <p:origin x="90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B6493-AC30-4CF9-8E85-DD0FEE7225D9}" type="datetimeFigureOut">
              <a:rPr kumimoji="1" lang="ja-JP" altLang="en-US" smtClean="0"/>
              <a:t>2019/11/18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18094-2AAD-4531-858F-A339CB142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1763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B6493-AC30-4CF9-8E85-DD0FEE7225D9}" type="datetimeFigureOut">
              <a:rPr kumimoji="1" lang="ja-JP" altLang="en-US" smtClean="0"/>
              <a:t>2019/11/18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18094-2AAD-4531-858F-A339CB142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7946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B6493-AC30-4CF9-8E85-DD0FEE7225D9}" type="datetimeFigureOut">
              <a:rPr kumimoji="1" lang="ja-JP" altLang="en-US" smtClean="0"/>
              <a:t>2019/11/18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18094-2AAD-4531-858F-A339CB142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314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B6493-AC30-4CF9-8E85-DD0FEE7225D9}" type="datetimeFigureOut">
              <a:rPr kumimoji="1" lang="ja-JP" altLang="en-US" smtClean="0"/>
              <a:t>2019/11/18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18094-2AAD-4531-858F-A339CB142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6892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B6493-AC30-4CF9-8E85-DD0FEE7225D9}" type="datetimeFigureOut">
              <a:rPr kumimoji="1" lang="ja-JP" altLang="en-US" smtClean="0"/>
              <a:t>2019/11/18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18094-2AAD-4531-858F-A339CB142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7462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B6493-AC30-4CF9-8E85-DD0FEE7225D9}" type="datetimeFigureOut">
              <a:rPr kumimoji="1" lang="ja-JP" altLang="en-US" smtClean="0"/>
              <a:t>2019/11/18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18094-2AAD-4531-858F-A339CB142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4980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B6493-AC30-4CF9-8E85-DD0FEE7225D9}" type="datetimeFigureOut">
              <a:rPr kumimoji="1" lang="ja-JP" altLang="en-US" smtClean="0"/>
              <a:t>2019/11/18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18094-2AAD-4531-858F-A339CB142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003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B6493-AC30-4CF9-8E85-DD0FEE7225D9}" type="datetimeFigureOut">
              <a:rPr kumimoji="1" lang="ja-JP" altLang="en-US" smtClean="0"/>
              <a:t>2019/11/18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18094-2AAD-4531-858F-A339CB142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6961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B6493-AC30-4CF9-8E85-DD0FEE7225D9}" type="datetimeFigureOut">
              <a:rPr kumimoji="1" lang="ja-JP" altLang="en-US" smtClean="0"/>
              <a:t>2019/11/18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18094-2AAD-4531-858F-A339CB142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7005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B6493-AC30-4CF9-8E85-DD0FEE7225D9}" type="datetimeFigureOut">
              <a:rPr kumimoji="1" lang="ja-JP" altLang="en-US" smtClean="0"/>
              <a:t>2019/11/18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18094-2AAD-4531-858F-A339CB142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35622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B6493-AC30-4CF9-8E85-DD0FEE7225D9}" type="datetimeFigureOut">
              <a:rPr kumimoji="1" lang="ja-JP" altLang="en-US" smtClean="0"/>
              <a:t>2019/11/18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18094-2AAD-4531-858F-A339CB142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97617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9B6493-AC30-4CF9-8E85-DD0FEE7225D9}" type="datetimeFigureOut">
              <a:rPr kumimoji="1" lang="ja-JP" altLang="en-US" smtClean="0"/>
              <a:t>2019/11/18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E18094-2AAD-4531-858F-A339CB142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817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2836" y="734291"/>
            <a:ext cx="4969164" cy="3726873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152398" y="369168"/>
            <a:ext cx="9102437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ja-JP" altLang="en-US" sz="3200" dirty="0" smtClean="0">
                <a:latin typeface="AR PＰＯＰ４B04" panose="040B0800000000000000" pitchFamily="50" charset="-128"/>
                <a:ea typeface="AR PＰＯＰ４B04" panose="040B0800000000000000" pitchFamily="50" charset="-128"/>
              </a:rPr>
              <a:t>令和元年技術研究発表会を開催しました＠五色台</a:t>
            </a:r>
            <a:endParaRPr kumimoji="1" lang="ja-JP" altLang="en-US" sz="3200" dirty="0">
              <a:latin typeface="AR PＰＯＰ４B04" panose="040B0800000000000000" pitchFamily="50" charset="-128"/>
              <a:ea typeface="AR PＰＯＰ４B04" panose="040B0800000000000000" pitchFamily="50" charset="-128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308" y="3009901"/>
            <a:ext cx="5130799" cy="3848099"/>
          </a:xfrm>
          <a:prstGeom prst="rect">
            <a:avLst/>
          </a:prstGeom>
        </p:spPr>
      </p:pic>
      <p:sp>
        <p:nvSpPr>
          <p:cNvPr id="9" name="円/楕円 8"/>
          <p:cNvSpPr/>
          <p:nvPr/>
        </p:nvSpPr>
        <p:spPr>
          <a:xfrm>
            <a:off x="7222836" y="5098473"/>
            <a:ext cx="4581237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令和元年</a:t>
            </a:r>
            <a:r>
              <a:rPr kumimoji="1" lang="en-US" altLang="ja-JP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11</a:t>
            </a:r>
            <a:r>
              <a:rPr kumimoji="1" lang="ja-JP" alt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月</a:t>
            </a:r>
            <a:r>
              <a:rPr kumimoji="1" lang="en-US" altLang="ja-JP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15</a:t>
            </a:r>
            <a:r>
              <a:rPr kumimoji="1" lang="ja-JP" alt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日か</a:t>
            </a:r>
            <a:r>
              <a:rPr lang="ja-JP" alt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ら</a:t>
            </a:r>
            <a:r>
              <a:rPr kumimoji="1" lang="en-US" altLang="ja-JP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16</a:t>
            </a:r>
            <a:r>
              <a:rPr kumimoji="1" lang="ja-JP" alt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日</a:t>
            </a:r>
            <a:endParaRPr kumimoji="1" lang="ja-JP" alt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40907" y="1357747"/>
            <a:ext cx="2549236" cy="1911927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8" y="1146464"/>
            <a:ext cx="3255818" cy="2441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824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対角する 2 つの角を切り取った四角形 1"/>
          <p:cNvSpPr/>
          <p:nvPr/>
        </p:nvSpPr>
        <p:spPr>
          <a:xfrm>
            <a:off x="706583" y="471056"/>
            <a:ext cx="5223164" cy="789709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000" dirty="0" smtClean="0"/>
              <a:t>懇親会も盛況でした</a:t>
            </a:r>
            <a:endParaRPr kumimoji="1" lang="ja-JP" altLang="en-US" sz="4000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072" y="637309"/>
            <a:ext cx="3805381" cy="2854036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8165" y="3255818"/>
            <a:ext cx="4738253" cy="3553690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1" y="1371600"/>
            <a:ext cx="4248727" cy="3186545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670923" y="3827606"/>
            <a:ext cx="2653145" cy="2042970"/>
          </a:xfrm>
          <a:prstGeom prst="rect">
            <a:avLst/>
          </a:prstGeom>
        </p:spPr>
      </p:pic>
      <p:sp>
        <p:nvSpPr>
          <p:cNvPr id="7" name="上矢印吹き出し 6"/>
          <p:cNvSpPr/>
          <p:nvPr/>
        </p:nvSpPr>
        <p:spPr>
          <a:xfrm>
            <a:off x="8982364" y="6009408"/>
            <a:ext cx="2036618" cy="633845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来年は愛媛</a:t>
            </a:r>
            <a:endParaRPr kumimoji="1" lang="ja-JP" alt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590576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27</Words>
  <Application>Microsoft Office PowerPoint</Application>
  <PresentationFormat>ワイド画面</PresentationFormat>
  <Paragraphs>4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8" baseType="lpstr">
      <vt:lpstr>AR PＰＯＰ４B04</vt:lpstr>
      <vt:lpstr>ＭＳ Ｐゴシック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中島 淳子</dc:creator>
  <cp:lastModifiedBy>中島 淳子</cp:lastModifiedBy>
  <cp:revision>3</cp:revision>
  <cp:lastPrinted>2019-11-18T06:25:19Z</cp:lastPrinted>
  <dcterms:created xsi:type="dcterms:W3CDTF">2019-11-18T06:19:49Z</dcterms:created>
  <dcterms:modified xsi:type="dcterms:W3CDTF">2019-11-18T06:25:47Z</dcterms:modified>
</cp:coreProperties>
</file>